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4" r:id="rId8"/>
    <p:sldId id="275" r:id="rId9"/>
    <p:sldId id="276" r:id="rId10"/>
    <p:sldId id="258" r:id="rId11"/>
    <p:sldId id="272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73" r:id="rId21"/>
  </p:sldIdLst>
  <p:sldSz cx="7559675" cy="10691813"/>
  <p:notesSz cx="68199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2128"/>
    <a:srgbClr val="004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8130" autoAdjust="0"/>
    <p:restoredTop sz="96529" autoAdjust="0"/>
  </p:normalViewPr>
  <p:slideViewPr>
    <p:cSldViewPr snapToGrid="0">
      <p:cViewPr varScale="1">
        <p:scale>
          <a:sx n="60" d="100"/>
          <a:sy n="60" d="100"/>
        </p:scale>
        <p:origin x="3130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A9A5-5E48-487A-8839-17A0CDC260E8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72D7-C23C-47B9-B2CD-27E616043C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54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A9A5-5E48-487A-8839-17A0CDC260E8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72D7-C23C-47B9-B2CD-27E616043C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771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A9A5-5E48-487A-8839-17A0CDC260E8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72D7-C23C-47B9-B2CD-27E616043C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319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A9A5-5E48-487A-8839-17A0CDC260E8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72D7-C23C-47B9-B2CD-27E616043C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36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A9A5-5E48-487A-8839-17A0CDC260E8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72D7-C23C-47B9-B2CD-27E616043C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21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A9A5-5E48-487A-8839-17A0CDC260E8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72D7-C23C-47B9-B2CD-27E616043C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25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A9A5-5E48-487A-8839-17A0CDC260E8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72D7-C23C-47B9-B2CD-27E616043C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451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A9A5-5E48-487A-8839-17A0CDC260E8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72D7-C23C-47B9-B2CD-27E616043C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A9A5-5E48-487A-8839-17A0CDC260E8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72D7-C23C-47B9-B2CD-27E616043C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53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A9A5-5E48-487A-8839-17A0CDC260E8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72D7-C23C-47B9-B2CD-27E616043C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99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A9A5-5E48-487A-8839-17A0CDC260E8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72D7-C23C-47B9-B2CD-27E616043C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08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7A9A5-5E48-487A-8839-17A0CDC260E8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572D7-C23C-47B9-B2CD-27E616043C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59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  <p:sp>
        <p:nvSpPr>
          <p:cNvPr id="7" name="Textfeld 6"/>
          <p:cNvSpPr txBox="1"/>
          <p:nvPr/>
        </p:nvSpPr>
        <p:spPr>
          <a:xfrm>
            <a:off x="0" y="8536422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2000" b="1" dirty="0">
                <a:latin typeface="Arial" panose="020B0604020202020204" pitchFamily="34" charset="0"/>
                <a:cs typeface="Arial" panose="020B0604020202020204" pitchFamily="34" charset="0"/>
              </a:rPr>
              <a:t>Martin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0" y="3238275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2000" b="1" dirty="0">
                <a:latin typeface="Arial" panose="020B0604020202020204" pitchFamily="34" charset="0"/>
                <a:cs typeface="Arial" panose="020B0604020202020204" pitchFamily="34" charset="0"/>
              </a:rPr>
              <a:t>Iris</a:t>
            </a:r>
          </a:p>
        </p:txBody>
      </p:sp>
    </p:spTree>
    <p:extLst>
      <p:ext uri="{BB962C8B-B14F-4D97-AF65-F5344CB8AC3E}">
        <p14:creationId xmlns:p14="http://schemas.microsoft.com/office/powerpoint/2010/main" val="49168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95004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30395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90317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27928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986444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22645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93885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501663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92768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0595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  <p:sp>
        <p:nvSpPr>
          <p:cNvPr id="7" name="Textfeld 6"/>
          <p:cNvSpPr txBox="1"/>
          <p:nvPr/>
        </p:nvSpPr>
        <p:spPr>
          <a:xfrm>
            <a:off x="0" y="8536422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2000" b="1" dirty="0">
                <a:latin typeface="Arial" panose="020B0604020202020204" pitchFamily="34" charset="0"/>
                <a:cs typeface="Arial" panose="020B0604020202020204" pitchFamily="34" charset="0"/>
              </a:rPr>
              <a:t>Irina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0" y="3238275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2000" b="1" dirty="0">
                <a:latin typeface="Arial" panose="020B0604020202020204" pitchFamily="34" charset="0"/>
                <a:cs typeface="Arial" panose="020B0604020202020204" pitchFamily="34" charset="0"/>
              </a:rPr>
              <a:t>Gabriela</a:t>
            </a:r>
          </a:p>
        </p:txBody>
      </p:sp>
    </p:spTree>
    <p:extLst>
      <p:ext uri="{BB962C8B-B14F-4D97-AF65-F5344CB8AC3E}">
        <p14:creationId xmlns:p14="http://schemas.microsoft.com/office/powerpoint/2010/main" val="634188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0097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  <p:sp>
        <p:nvSpPr>
          <p:cNvPr id="7" name="Textfeld 6"/>
          <p:cNvSpPr txBox="1"/>
          <p:nvPr/>
        </p:nvSpPr>
        <p:spPr>
          <a:xfrm>
            <a:off x="0" y="8536422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2000" b="1" dirty="0">
                <a:latin typeface="Arial" panose="020B0604020202020204" pitchFamily="34" charset="0"/>
                <a:cs typeface="Arial" panose="020B0604020202020204" pitchFamily="34" charset="0"/>
              </a:rPr>
              <a:t>Harald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0" y="3238275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1000" b="1" dirty="0">
                <a:latin typeface="Arial" panose="020B0604020202020204" pitchFamily="34" charset="0"/>
                <a:cs typeface="Arial" panose="020B0604020202020204" pitchFamily="34" charset="0"/>
              </a:rPr>
              <a:t>Subhamoy</a:t>
            </a:r>
          </a:p>
        </p:txBody>
      </p:sp>
    </p:spTree>
    <p:extLst>
      <p:ext uri="{BB962C8B-B14F-4D97-AF65-F5344CB8AC3E}">
        <p14:creationId xmlns:p14="http://schemas.microsoft.com/office/powerpoint/2010/main" val="371889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  <p:sp>
        <p:nvSpPr>
          <p:cNvPr id="7" name="Textfeld 6"/>
          <p:cNvSpPr txBox="1"/>
          <p:nvPr/>
        </p:nvSpPr>
        <p:spPr>
          <a:xfrm>
            <a:off x="0" y="8536422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2000" b="1" dirty="0">
                <a:latin typeface="Arial" panose="020B0604020202020204" pitchFamily="34" charset="0"/>
                <a:cs typeface="Arial" panose="020B0604020202020204" pitchFamily="34" charset="0"/>
              </a:rPr>
              <a:t>Joachim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0" y="3238275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1000" b="1" dirty="0">
                <a:latin typeface="Arial" panose="020B0604020202020204" pitchFamily="34" charset="0"/>
                <a:cs typeface="Arial" panose="020B0604020202020204" pitchFamily="34" charset="0"/>
              </a:rPr>
              <a:t>Nok-young</a:t>
            </a:r>
          </a:p>
        </p:txBody>
      </p:sp>
    </p:spTree>
    <p:extLst>
      <p:ext uri="{BB962C8B-B14F-4D97-AF65-F5344CB8AC3E}">
        <p14:creationId xmlns:p14="http://schemas.microsoft.com/office/powerpoint/2010/main" val="398408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  <p:sp>
        <p:nvSpPr>
          <p:cNvPr id="7" name="Textfeld 6"/>
          <p:cNvSpPr txBox="1"/>
          <p:nvPr/>
        </p:nvSpPr>
        <p:spPr>
          <a:xfrm>
            <a:off x="0" y="8536422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2000" b="1" dirty="0">
                <a:latin typeface="Arial" panose="020B0604020202020204" pitchFamily="34" charset="0"/>
                <a:cs typeface="Arial" panose="020B0604020202020204" pitchFamily="34" charset="0"/>
              </a:rPr>
              <a:t>Nitish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0" y="3238275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2000" b="1" dirty="0">
                <a:latin typeface="Arial" panose="020B0604020202020204" pitchFamily="34" charset="0"/>
                <a:cs typeface="Arial" panose="020B0604020202020204" pitchFamily="34" charset="0"/>
              </a:rPr>
              <a:t>Gatot</a:t>
            </a:r>
          </a:p>
        </p:txBody>
      </p:sp>
    </p:spTree>
    <p:extLst>
      <p:ext uri="{BB962C8B-B14F-4D97-AF65-F5344CB8AC3E}">
        <p14:creationId xmlns:p14="http://schemas.microsoft.com/office/powerpoint/2010/main" val="66256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  <p:sp>
        <p:nvSpPr>
          <p:cNvPr id="7" name="Textfeld 6"/>
          <p:cNvSpPr txBox="1"/>
          <p:nvPr/>
        </p:nvSpPr>
        <p:spPr>
          <a:xfrm>
            <a:off x="0" y="8536422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2000" b="1" dirty="0">
                <a:latin typeface="Arial" panose="020B0604020202020204" pitchFamily="34" charset="0"/>
                <a:cs typeface="Arial" panose="020B0604020202020204" pitchFamily="34" charset="0"/>
              </a:rPr>
              <a:t>Caio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0" y="3238275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1000" b="1" dirty="0">
                <a:latin typeface="Arial" panose="020B0604020202020204" pitchFamily="34" charset="0"/>
                <a:cs typeface="Arial" panose="020B0604020202020204" pitchFamily="34" charset="0"/>
              </a:rPr>
              <a:t>Kathrin</a:t>
            </a:r>
          </a:p>
        </p:txBody>
      </p:sp>
    </p:spTree>
    <p:extLst>
      <p:ext uri="{BB962C8B-B14F-4D97-AF65-F5344CB8AC3E}">
        <p14:creationId xmlns:p14="http://schemas.microsoft.com/office/powerpoint/2010/main" val="923896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  <p:sp>
        <p:nvSpPr>
          <p:cNvPr id="7" name="Textfeld 6"/>
          <p:cNvSpPr txBox="1"/>
          <p:nvPr/>
        </p:nvSpPr>
        <p:spPr>
          <a:xfrm>
            <a:off x="0" y="8536422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2000" b="1" dirty="0">
                <a:latin typeface="Arial" panose="020B0604020202020204" pitchFamily="34" charset="0"/>
                <a:cs typeface="Arial" panose="020B0604020202020204" pitchFamily="34" charset="0"/>
              </a:rPr>
              <a:t>Andrea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0" y="3238275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1000" b="1" dirty="0" err="1">
                <a:latin typeface="Arial" panose="020B0604020202020204" pitchFamily="34" charset="0"/>
                <a:cs typeface="Arial" panose="020B0604020202020204" pitchFamily="34" charset="0"/>
              </a:rPr>
              <a:t>Daciana</a:t>
            </a:r>
            <a:endParaRPr lang="de-DE" sz="1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19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  <p:sp>
        <p:nvSpPr>
          <p:cNvPr id="7" name="Textfeld 6"/>
          <p:cNvSpPr txBox="1"/>
          <p:nvPr/>
        </p:nvSpPr>
        <p:spPr>
          <a:xfrm>
            <a:off x="0" y="8536422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9400" b="1" dirty="0">
                <a:latin typeface="Arial" panose="020B0604020202020204" pitchFamily="34" charset="0"/>
                <a:cs typeface="Arial" panose="020B0604020202020204" pitchFamily="34" charset="0"/>
              </a:rPr>
              <a:t>Weng Khong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0" y="3238275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1000" b="1" dirty="0">
                <a:latin typeface="Arial" panose="020B0604020202020204" pitchFamily="34" charset="0"/>
                <a:cs typeface="Arial" panose="020B0604020202020204" pitchFamily="34" charset="0"/>
              </a:rPr>
              <a:t>Elisa</a:t>
            </a:r>
          </a:p>
        </p:txBody>
      </p:sp>
    </p:spTree>
    <p:extLst>
      <p:ext uri="{BB962C8B-B14F-4D97-AF65-F5344CB8AC3E}">
        <p14:creationId xmlns:p14="http://schemas.microsoft.com/office/powerpoint/2010/main" val="358829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 rot="10800000">
            <a:off x="-28867" y="133077"/>
            <a:ext cx="7588542" cy="10382501"/>
            <a:chOff x="-28867" y="200915"/>
            <a:chExt cx="7588542" cy="10382501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0" y="2670712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0" y="8012136"/>
              <a:ext cx="7559675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0" y="4844432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0" y="2790605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0" y="3786741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0" y="10152529"/>
              <a:ext cx="75596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b="1" dirty="0">
                  <a:solidFill>
                    <a:srgbClr val="004F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www.basf-toastmasters.com | www.toastmasters.org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0" y="8125596"/>
              <a:ext cx="7559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4F6D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Guests always welcome! We meet on 2nd and 4th Monday each month starting at 17:45.</a:t>
              </a:r>
              <a:endParaRPr lang="de-DE" sz="2400" b="1" dirty="0">
                <a:solidFill>
                  <a:srgbClr val="004F6D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0" y="9121732"/>
              <a:ext cx="755967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“Speak in such a way that others love to listen to you.</a:t>
              </a:r>
              <a:b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600" b="1" dirty="0">
                  <a:solidFill>
                    <a:srgbClr val="7C2128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Listen in such a way that others love to speak to you.”</a:t>
              </a:r>
              <a:endParaRPr lang="de-DE" sz="2600" b="1" dirty="0">
                <a:solidFill>
                  <a:srgbClr val="7C2128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-28867" y="200915"/>
              <a:ext cx="7588540" cy="2407618"/>
              <a:chOff x="-28867" y="200915"/>
              <a:chExt cx="7588540" cy="2407618"/>
            </a:xfrm>
          </p:grpSpPr>
          <p:cxnSp>
            <p:nvCxnSpPr>
              <p:cNvPr id="55" name="Gerader Verbinder 54"/>
              <p:cNvCxnSpPr/>
              <p:nvPr/>
            </p:nvCxnSpPr>
            <p:spPr>
              <a:xfrm>
                <a:off x="-2" y="200915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/>
              <p:cNvCxnSpPr/>
              <p:nvPr/>
            </p:nvCxnSpPr>
            <p:spPr>
              <a:xfrm>
                <a:off x="-2" y="100415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-2" y="140577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/>
              <p:cNvCxnSpPr/>
              <p:nvPr/>
            </p:nvCxnSpPr>
            <p:spPr>
              <a:xfrm>
                <a:off x="-2" y="180739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-2" y="2209009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/>
              <p:cNvCxnSpPr/>
              <p:nvPr/>
            </p:nvCxnSpPr>
            <p:spPr>
              <a:xfrm>
                <a:off x="2241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hteck 85"/>
              <p:cNvSpPr/>
              <p:nvPr/>
            </p:nvSpPr>
            <p:spPr>
              <a:xfrm rot="10800000">
                <a:off x="-28867" y="2283167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173" name="Gerader Verbinder 172"/>
              <p:cNvCxnSpPr/>
              <p:nvPr/>
            </p:nvCxnSpPr>
            <p:spPr>
              <a:xfrm>
                <a:off x="-2" y="60253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>
                <a:off x="118497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Gerader Verbinder 175"/>
              <p:cNvCxnSpPr/>
              <p:nvPr/>
            </p:nvCxnSpPr>
            <p:spPr>
              <a:xfrm>
                <a:off x="214582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r Verbinder 176"/>
              <p:cNvCxnSpPr/>
              <p:nvPr/>
            </p:nvCxnSpPr>
            <p:spPr>
              <a:xfrm>
                <a:off x="246611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r Verbinder 177"/>
              <p:cNvCxnSpPr/>
              <p:nvPr/>
            </p:nvCxnSpPr>
            <p:spPr>
              <a:xfrm>
                <a:off x="278639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r Verbinder 178"/>
              <p:cNvCxnSpPr/>
              <p:nvPr/>
            </p:nvCxnSpPr>
            <p:spPr>
              <a:xfrm>
                <a:off x="310668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/>
              <p:cNvCxnSpPr/>
              <p:nvPr/>
            </p:nvCxnSpPr>
            <p:spPr>
              <a:xfrm>
                <a:off x="342696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>
              <a:xfrm>
                <a:off x="374725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>
              <a:xfrm>
                <a:off x="406753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>
              <a:xfrm>
                <a:off x="438782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>
              <a:xfrm>
                <a:off x="470810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/>
              <p:cNvCxnSpPr/>
              <p:nvPr/>
            </p:nvCxnSpPr>
            <p:spPr>
              <a:xfrm>
                <a:off x="502839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r Verbinder 185"/>
              <p:cNvCxnSpPr/>
              <p:nvPr/>
            </p:nvCxnSpPr>
            <p:spPr>
              <a:xfrm>
                <a:off x="534867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>
              <a:xfrm>
                <a:off x="566896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>
              <a:xfrm>
                <a:off x="598924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>
              <a:xfrm>
                <a:off x="630953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>
              <a:xfrm>
                <a:off x="662981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/>
              <p:cNvCxnSpPr/>
              <p:nvPr/>
            </p:nvCxnSpPr>
            <p:spPr>
              <a:xfrm>
                <a:off x="69501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/>
              <p:cNvCxnSpPr/>
              <p:nvPr/>
            </p:nvCxnSpPr>
            <p:spPr>
              <a:xfrm>
                <a:off x="7270377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/>
              <p:cNvCxnSpPr/>
              <p:nvPr/>
            </p:nvCxnSpPr>
            <p:spPr>
              <a:xfrm>
                <a:off x="54440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r Verbinder 193"/>
              <p:cNvCxnSpPr/>
              <p:nvPr/>
            </p:nvCxnSpPr>
            <p:spPr>
              <a:xfrm>
                <a:off x="86468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r Verbinder 194"/>
              <p:cNvCxnSpPr/>
              <p:nvPr/>
            </p:nvCxnSpPr>
            <p:spPr>
              <a:xfrm>
                <a:off x="1505258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/>
              <p:cNvCxnSpPr/>
              <p:nvPr/>
            </p:nvCxnSpPr>
            <p:spPr>
              <a:xfrm>
                <a:off x="1825543" y="200915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7" name="Grafik 19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2224488"/>
                <a:ext cx="3013303" cy="384045"/>
              </a:xfrm>
              <a:prstGeom prst="rect">
                <a:avLst/>
              </a:prstGeom>
            </p:spPr>
          </p:pic>
        </p:grpSp>
        <p:grpSp>
          <p:nvGrpSpPr>
            <p:cNvPr id="2" name="Gruppieren 1"/>
            <p:cNvGrpSpPr/>
            <p:nvPr/>
          </p:nvGrpSpPr>
          <p:grpSpPr>
            <a:xfrm>
              <a:off x="-28867" y="5485604"/>
              <a:ext cx="7588540" cy="2407618"/>
              <a:chOff x="-28867" y="5485604"/>
              <a:chExt cx="7588540" cy="2407618"/>
            </a:xfrm>
          </p:grpSpPr>
          <p:cxnSp>
            <p:nvCxnSpPr>
              <p:cNvPr id="232" name="Gerader Verbinder 231"/>
              <p:cNvCxnSpPr/>
              <p:nvPr/>
            </p:nvCxnSpPr>
            <p:spPr>
              <a:xfrm>
                <a:off x="-2" y="5485604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r Verbinder 232"/>
              <p:cNvCxnSpPr/>
              <p:nvPr/>
            </p:nvCxnSpPr>
            <p:spPr>
              <a:xfrm>
                <a:off x="-2" y="6288842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Gerader Verbinder 233"/>
              <p:cNvCxnSpPr/>
              <p:nvPr/>
            </p:nvCxnSpPr>
            <p:spPr>
              <a:xfrm>
                <a:off x="-2" y="6690461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Gerader Verbinder 234"/>
              <p:cNvCxnSpPr/>
              <p:nvPr/>
            </p:nvCxnSpPr>
            <p:spPr>
              <a:xfrm>
                <a:off x="-2" y="7092080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Gerader Verbinder 235"/>
              <p:cNvCxnSpPr/>
              <p:nvPr/>
            </p:nvCxnSpPr>
            <p:spPr>
              <a:xfrm>
                <a:off x="-2" y="7493698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Gerader Verbinder 236"/>
              <p:cNvCxnSpPr/>
              <p:nvPr/>
            </p:nvCxnSpPr>
            <p:spPr>
              <a:xfrm>
                <a:off x="2241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Rechteck 237"/>
              <p:cNvSpPr/>
              <p:nvPr/>
            </p:nvSpPr>
            <p:spPr>
              <a:xfrm rot="10800000">
                <a:off x="-28867" y="7567856"/>
                <a:ext cx="31708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200" dirty="0">
                    <a:latin typeface="Arial Narrow" panose="020B0606020202030204" pitchFamily="34" charset="0"/>
                  </a:rPr>
                  <a:t>At Toastmasters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we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are</a:t>
                </a:r>
                <a:r>
                  <a:rPr lang="de-DE" sz="1200" dirty="0">
                    <a:latin typeface="Arial Narrow" panose="020B0606020202030204" pitchFamily="34" charset="0"/>
                  </a:rPr>
                  <a:t> on first-name </a:t>
                </a:r>
                <a:r>
                  <a:rPr lang="de-DE" sz="1200" dirty="0" err="1">
                    <a:latin typeface="Arial Narrow" panose="020B0606020202030204" pitchFamily="34" charset="0"/>
                  </a:rPr>
                  <a:t>terms</a:t>
                </a:r>
                <a:r>
                  <a:rPr lang="de-DE" sz="1200" dirty="0">
                    <a:latin typeface="Arial Narrow" panose="020B0606020202030204" pitchFamily="34" charset="0"/>
                  </a:rPr>
                  <a:t> </a:t>
                </a:r>
                <a:r>
                  <a:rPr lang="de-DE" sz="1200" dirty="0">
                    <a:latin typeface="Arial Narrow" panose="020B0606020202030204" pitchFamily="34" charset="0"/>
                    <a:sym typeface="Wingdings" panose="05000000000000000000" pitchFamily="2" charset="2"/>
                  </a:rPr>
                  <a:t>.</a:t>
                </a:r>
                <a:endParaRPr lang="de-DE" sz="1200" dirty="0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39" name="Gerader Verbinder 238"/>
              <p:cNvCxnSpPr/>
              <p:nvPr/>
            </p:nvCxnSpPr>
            <p:spPr>
              <a:xfrm>
                <a:off x="-2" y="5887223"/>
                <a:ext cx="7559675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Gerader Verbinder 239"/>
              <p:cNvCxnSpPr/>
              <p:nvPr/>
            </p:nvCxnSpPr>
            <p:spPr>
              <a:xfrm>
                <a:off x="118497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Gerader Verbinder 240"/>
              <p:cNvCxnSpPr/>
              <p:nvPr/>
            </p:nvCxnSpPr>
            <p:spPr>
              <a:xfrm>
                <a:off x="214582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Gerader Verbinder 241"/>
              <p:cNvCxnSpPr/>
              <p:nvPr/>
            </p:nvCxnSpPr>
            <p:spPr>
              <a:xfrm>
                <a:off x="246611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r Verbinder 242"/>
              <p:cNvCxnSpPr/>
              <p:nvPr/>
            </p:nvCxnSpPr>
            <p:spPr>
              <a:xfrm>
                <a:off x="278639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Gerader Verbinder 243"/>
              <p:cNvCxnSpPr/>
              <p:nvPr/>
            </p:nvCxnSpPr>
            <p:spPr>
              <a:xfrm>
                <a:off x="310668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Gerader Verbinder 244"/>
              <p:cNvCxnSpPr/>
              <p:nvPr/>
            </p:nvCxnSpPr>
            <p:spPr>
              <a:xfrm>
                <a:off x="342696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r Verbinder 245"/>
              <p:cNvCxnSpPr/>
              <p:nvPr/>
            </p:nvCxnSpPr>
            <p:spPr>
              <a:xfrm>
                <a:off x="374725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Gerader Verbinder 246"/>
              <p:cNvCxnSpPr/>
              <p:nvPr/>
            </p:nvCxnSpPr>
            <p:spPr>
              <a:xfrm>
                <a:off x="406753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Gerader Verbinder 247"/>
              <p:cNvCxnSpPr/>
              <p:nvPr/>
            </p:nvCxnSpPr>
            <p:spPr>
              <a:xfrm>
                <a:off x="438782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Gerader Verbinder 248"/>
              <p:cNvCxnSpPr/>
              <p:nvPr/>
            </p:nvCxnSpPr>
            <p:spPr>
              <a:xfrm>
                <a:off x="470810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r Verbinder 249"/>
              <p:cNvCxnSpPr/>
              <p:nvPr/>
            </p:nvCxnSpPr>
            <p:spPr>
              <a:xfrm>
                <a:off x="502839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Gerader Verbinder 250"/>
              <p:cNvCxnSpPr/>
              <p:nvPr/>
            </p:nvCxnSpPr>
            <p:spPr>
              <a:xfrm>
                <a:off x="534867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Gerader Verbinder 251"/>
              <p:cNvCxnSpPr/>
              <p:nvPr/>
            </p:nvCxnSpPr>
            <p:spPr>
              <a:xfrm>
                <a:off x="566896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r Verbinder 252"/>
              <p:cNvCxnSpPr/>
              <p:nvPr/>
            </p:nvCxnSpPr>
            <p:spPr>
              <a:xfrm>
                <a:off x="598924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Gerader Verbinder 253"/>
              <p:cNvCxnSpPr/>
              <p:nvPr/>
            </p:nvCxnSpPr>
            <p:spPr>
              <a:xfrm>
                <a:off x="630953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Gerader Verbinder 254"/>
              <p:cNvCxnSpPr/>
              <p:nvPr/>
            </p:nvCxnSpPr>
            <p:spPr>
              <a:xfrm>
                <a:off x="662981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Gerader Verbinder 255"/>
              <p:cNvCxnSpPr/>
              <p:nvPr/>
            </p:nvCxnSpPr>
            <p:spPr>
              <a:xfrm>
                <a:off x="69501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Gerader Verbinder 256"/>
              <p:cNvCxnSpPr/>
              <p:nvPr/>
            </p:nvCxnSpPr>
            <p:spPr>
              <a:xfrm>
                <a:off x="7270377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Gerader Verbinder 257"/>
              <p:cNvCxnSpPr/>
              <p:nvPr/>
            </p:nvCxnSpPr>
            <p:spPr>
              <a:xfrm>
                <a:off x="54440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Gerader Verbinder 258"/>
              <p:cNvCxnSpPr/>
              <p:nvPr/>
            </p:nvCxnSpPr>
            <p:spPr>
              <a:xfrm>
                <a:off x="86468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Gerader Verbinder 259"/>
              <p:cNvCxnSpPr/>
              <p:nvPr/>
            </p:nvCxnSpPr>
            <p:spPr>
              <a:xfrm>
                <a:off x="1505258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Gerader Verbinder 260"/>
              <p:cNvCxnSpPr/>
              <p:nvPr/>
            </p:nvCxnSpPr>
            <p:spPr>
              <a:xfrm>
                <a:off x="1825543" y="5485604"/>
                <a:ext cx="0" cy="2008094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62" name="Grafik 26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4390913" y="7509177"/>
                <a:ext cx="3013303" cy="384045"/>
              </a:xfrm>
              <a:prstGeom prst="rect">
                <a:avLst/>
              </a:prstGeom>
            </p:spPr>
          </p:pic>
        </p:grpSp>
      </p:grpSp>
      <p:sp>
        <p:nvSpPr>
          <p:cNvPr id="7" name="Textfeld 6"/>
          <p:cNvSpPr txBox="1"/>
          <p:nvPr/>
        </p:nvSpPr>
        <p:spPr>
          <a:xfrm>
            <a:off x="0" y="8536422"/>
            <a:ext cx="7530808" cy="199261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r>
              <a:rPr lang="de-DE" sz="12000" b="1" dirty="0">
                <a:latin typeface="Arial" panose="020B0604020202020204" pitchFamily="34" charset="0"/>
                <a:cs typeface="Arial" panose="020B0604020202020204" pitchFamily="34" charset="0"/>
              </a:rPr>
              <a:t>Arthur</a:t>
            </a:r>
          </a:p>
        </p:txBody>
      </p:sp>
    </p:spTree>
    <p:extLst>
      <p:ext uri="{BB962C8B-B14F-4D97-AF65-F5344CB8AC3E}">
        <p14:creationId xmlns:p14="http://schemas.microsoft.com/office/powerpoint/2010/main" val="163393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1338</Words>
  <Application>Microsoft Office PowerPoint</Application>
  <PresentationFormat>Benutzerdefiniert</PresentationFormat>
  <Paragraphs>177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Martin Ernst</cp:lastModifiedBy>
  <cp:revision>36</cp:revision>
  <cp:lastPrinted>2016-09-09T17:17:42Z</cp:lastPrinted>
  <dcterms:created xsi:type="dcterms:W3CDTF">2016-07-22T16:19:40Z</dcterms:created>
  <dcterms:modified xsi:type="dcterms:W3CDTF">2017-06-12T09:31:48Z</dcterms:modified>
</cp:coreProperties>
</file>